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</p:sldIdLst>
  <p:sldSz cy="21374100" cx="15113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ed8b2bd23d_0_26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ed8b2bd23d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enerated (g3ed8b2bd23d_12_0)">
  <p:cSld name="Generated (g3ed8b2bd23d_12_0)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1.png"/><Relationship Id="rId7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4018" y="0"/>
            <a:ext cx="15117300" cy="213741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6" name="Google Shape;86;p14"/>
          <p:cNvGrpSpPr/>
          <p:nvPr/>
        </p:nvGrpSpPr>
        <p:grpSpPr>
          <a:xfrm>
            <a:off x="381000" y="190500"/>
            <a:ext cx="14354250" cy="2000250"/>
            <a:chOff x="381000" y="190500"/>
            <a:chExt cx="14354250" cy="2000250"/>
          </a:xfrm>
        </p:grpSpPr>
        <p:pic>
          <p:nvPicPr>
            <p:cNvPr id="87" name="Google Shape;87;p14"/>
            <p:cNvPicPr preferRelativeResize="0"/>
            <p:nvPr/>
          </p:nvPicPr>
          <p:blipFill rotWithShape="1">
            <a:blip r:embed="rId4">
              <a:alphaModFix/>
            </a:blip>
            <a:srcRect b="159" l="0" r="0" t="169"/>
            <a:stretch/>
          </p:blipFill>
          <p:spPr>
            <a:xfrm>
              <a:off x="381000" y="190500"/>
              <a:ext cx="2162100" cy="1285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8" name="Google Shape;88;p14"/>
            <p:cNvPicPr preferRelativeResize="0"/>
            <p:nvPr/>
          </p:nvPicPr>
          <p:blipFill rotWithShape="1">
            <a:blip r:embed="rId5">
              <a:alphaModFix/>
            </a:blip>
            <a:srcRect b="140" l="0" r="0" t="130"/>
            <a:stretch/>
          </p:blipFill>
          <p:spPr>
            <a:xfrm>
              <a:off x="2667000" y="190500"/>
              <a:ext cx="3095700" cy="1285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9" name="Google Shape;89;p14"/>
            <p:cNvSpPr txBox="1"/>
            <p:nvPr/>
          </p:nvSpPr>
          <p:spPr>
            <a:xfrm>
              <a:off x="6191250" y="381000"/>
              <a:ext cx="8544000" cy="1714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200">
                  <a:solidFill>
                    <a:srgbClr val="000000"/>
                  </a:solidFill>
                </a:rPr>
                <a:t>TÍTULO DO TRABALHO</a:t>
              </a:r>
              <a:endParaRPr b="1" sz="4200">
                <a:solidFill>
                  <a:srgbClr val="000000"/>
                </a:solidFill>
              </a:endParaRPr>
            </a:p>
            <a:p>
              <a:pPr indent="0" lvl="0" marL="0" rtl="0" algn="r">
                <a:spcBef>
                  <a:spcPts val="750"/>
                </a:spcBef>
                <a:spcAft>
                  <a:spcPts val="750"/>
                </a:spcAft>
                <a:buNone/>
              </a:pPr>
              <a:r>
                <a:t/>
              </a:r>
              <a:endParaRPr b="1" sz="3200">
                <a:solidFill>
                  <a:srgbClr val="000000"/>
                </a:solidFill>
              </a:endParaRPr>
            </a:p>
          </p:txBody>
        </p:sp>
        <p:cxnSp>
          <p:nvCxnSpPr>
            <p:cNvPr id="90" name="Google Shape;90;p14"/>
            <p:cNvCxnSpPr/>
            <p:nvPr/>
          </p:nvCxnSpPr>
          <p:spPr>
            <a:xfrm>
              <a:off x="381000" y="2190750"/>
              <a:ext cx="14354100" cy="0"/>
            </a:xfrm>
            <a:prstGeom prst="straightConnector1">
              <a:avLst/>
            </a:prstGeom>
            <a:solidFill>
              <a:srgbClr val="FFFFFF"/>
            </a:solidFill>
            <a:ln cap="flat" cmpd="sng" w="38100">
              <a:solidFill>
                <a:srgbClr val="CC0000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91" name="Google Shape;91;p14"/>
          <p:cNvGrpSpPr/>
          <p:nvPr/>
        </p:nvGrpSpPr>
        <p:grpSpPr>
          <a:xfrm>
            <a:off x="381000" y="2476500"/>
            <a:ext cx="14354175" cy="1143000"/>
            <a:chOff x="381000" y="2476500"/>
            <a:chExt cx="14354175" cy="1143000"/>
          </a:xfrm>
        </p:grpSpPr>
        <p:sp>
          <p:nvSpPr>
            <p:cNvPr id="92" name="Google Shape;92;p14"/>
            <p:cNvSpPr/>
            <p:nvPr/>
          </p:nvSpPr>
          <p:spPr>
            <a:xfrm>
              <a:off x="381000" y="2476500"/>
              <a:ext cx="7048500" cy="1143000"/>
            </a:xfrm>
            <a:prstGeom prst="rect">
              <a:avLst/>
            </a:prstGeom>
            <a:solidFill>
              <a:srgbClr val="F4CCCC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14"/>
            <p:cNvSpPr txBox="1"/>
            <p:nvPr/>
          </p:nvSpPr>
          <p:spPr>
            <a:xfrm>
              <a:off x="571500" y="2571750"/>
              <a:ext cx="6667500" cy="95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 u="sng">
                  <a:solidFill>
                    <a:srgbClr val="000000"/>
                  </a:solidFill>
                </a:rPr>
                <a:t>Autores:</a:t>
              </a:r>
              <a:endParaRPr b="1" sz="2000" u="sng">
                <a:solidFill>
                  <a:srgbClr val="000000"/>
                </a:solidFill>
              </a:endParaRPr>
            </a:p>
            <a:p>
              <a:pPr indent="0" lvl="0" marL="0" rtl="0" algn="l">
                <a:spcBef>
                  <a:spcPts val="750"/>
                </a:spcBef>
                <a:spcAft>
                  <a:spcPts val="750"/>
                </a:spcAft>
                <a:buNone/>
              </a:pPr>
              <a:r>
                <a:rPr lang="en-US" sz="1800">
                  <a:solidFill>
                    <a:srgbClr val="333333"/>
                  </a:solidFill>
                </a:rPr>
                <a:t>Nome dos Autores (24-30 pt)</a:t>
              </a:r>
              <a:endParaRPr sz="1800">
                <a:solidFill>
                  <a:srgbClr val="333333"/>
                </a:solidFill>
              </a:endParaRPr>
            </a:p>
          </p:txBody>
        </p:sp>
        <p:sp>
          <p:nvSpPr>
            <p:cNvPr id="94" name="Google Shape;94;p14"/>
            <p:cNvSpPr/>
            <p:nvPr/>
          </p:nvSpPr>
          <p:spPr>
            <a:xfrm>
              <a:off x="7686675" y="2476500"/>
              <a:ext cx="7048500" cy="1143000"/>
            </a:xfrm>
            <a:prstGeom prst="rect">
              <a:avLst/>
            </a:prstGeom>
            <a:solidFill>
              <a:srgbClr val="F4CCCC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14"/>
            <p:cNvSpPr txBox="1"/>
            <p:nvPr/>
          </p:nvSpPr>
          <p:spPr>
            <a:xfrm>
              <a:off x="7877175" y="2571750"/>
              <a:ext cx="6667500" cy="95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 u="sng">
                  <a:solidFill>
                    <a:srgbClr val="000000"/>
                  </a:solidFill>
                </a:rPr>
                <a:t>Instituto/Órgão/Unidade:</a:t>
              </a:r>
              <a:endParaRPr b="1" sz="2000" u="sng">
                <a:solidFill>
                  <a:srgbClr val="000000"/>
                </a:solidFill>
              </a:endParaRPr>
            </a:p>
            <a:p>
              <a:pPr indent="0" lvl="0" marL="0" rtl="0" algn="l">
                <a:spcBef>
                  <a:spcPts val="750"/>
                </a:spcBef>
                <a:spcAft>
                  <a:spcPts val="750"/>
                </a:spcAft>
                <a:buNone/>
              </a:pPr>
              <a:r>
                <a:rPr lang="en-US" sz="1800">
                  <a:solidFill>
                    <a:srgbClr val="333333"/>
                  </a:solidFill>
                </a:rPr>
                <a:t>Nome da Instituição (24-30 pt)</a:t>
              </a:r>
              <a:endParaRPr sz="1800">
                <a:solidFill>
                  <a:srgbClr val="333333"/>
                </a:solidFill>
              </a:endParaRPr>
            </a:p>
          </p:txBody>
        </p:sp>
      </p:grpSp>
      <p:grpSp>
        <p:nvGrpSpPr>
          <p:cNvPr id="96" name="Google Shape;96;p14"/>
          <p:cNvGrpSpPr/>
          <p:nvPr/>
        </p:nvGrpSpPr>
        <p:grpSpPr>
          <a:xfrm>
            <a:off x="381000" y="3905250"/>
            <a:ext cx="7048500" cy="5524500"/>
            <a:chOff x="381000" y="3905250"/>
            <a:chExt cx="7048500" cy="5524500"/>
          </a:xfrm>
        </p:grpSpPr>
        <p:sp>
          <p:nvSpPr>
            <p:cNvPr id="97" name="Google Shape;97;p14"/>
            <p:cNvSpPr/>
            <p:nvPr/>
          </p:nvSpPr>
          <p:spPr>
            <a:xfrm>
              <a:off x="381000" y="3905250"/>
              <a:ext cx="7048500" cy="57150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14"/>
            <p:cNvSpPr txBox="1"/>
            <p:nvPr/>
          </p:nvSpPr>
          <p:spPr>
            <a:xfrm>
              <a:off x="381000" y="3905250"/>
              <a:ext cx="7048500" cy="57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FFFFFF"/>
                  </a:solidFill>
                </a:rPr>
                <a:t>INTRODUÇÃO</a:t>
              </a:r>
              <a:endParaRPr sz="2800">
                <a:solidFill>
                  <a:srgbClr val="FFFFFF"/>
                </a:solidFill>
              </a:endParaRPr>
            </a:p>
          </p:txBody>
        </p:sp>
        <p:sp>
          <p:nvSpPr>
            <p:cNvPr id="99" name="Google Shape;99;p14"/>
            <p:cNvSpPr/>
            <p:nvPr/>
          </p:nvSpPr>
          <p:spPr>
            <a:xfrm>
              <a:off x="381000" y="4476750"/>
              <a:ext cx="7048500" cy="3238500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4"/>
            <p:cNvSpPr txBox="1"/>
            <p:nvPr/>
          </p:nvSpPr>
          <p:spPr>
            <a:xfrm>
              <a:off x="571500" y="4667250"/>
              <a:ext cx="6667500" cy="2857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750"/>
                </a:spcAft>
                <a:buNone/>
              </a:pPr>
              <a:r>
                <a:rPr lang="en-US" sz="1800">
                  <a:solidFill>
                    <a:srgbClr val="333333"/>
                  </a:solidFill>
                </a:rPr>
                <a:t>Forneça informações contextuais e uma breve descrição do problema. Esta seção estabelece a base para entender a importância do seu trabalho e define uma direção clara para o estudo.</a:t>
              </a:r>
              <a:endParaRPr sz="1800">
                <a:solidFill>
                  <a:srgbClr val="333333"/>
                </a:solidFill>
              </a:endParaRPr>
            </a:p>
          </p:txBody>
        </p:sp>
        <p:sp>
          <p:nvSpPr>
            <p:cNvPr id="101" name="Google Shape;101;p14"/>
            <p:cNvSpPr/>
            <p:nvPr/>
          </p:nvSpPr>
          <p:spPr>
            <a:xfrm>
              <a:off x="381000" y="7905750"/>
              <a:ext cx="7048500" cy="57150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4"/>
            <p:cNvSpPr txBox="1"/>
            <p:nvPr/>
          </p:nvSpPr>
          <p:spPr>
            <a:xfrm>
              <a:off x="381000" y="7905750"/>
              <a:ext cx="7048500" cy="57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FFFFFF"/>
                  </a:solidFill>
                </a:rPr>
                <a:t>OBJETIVO</a:t>
              </a:r>
              <a:endParaRPr sz="2800">
                <a:solidFill>
                  <a:srgbClr val="FFFFFF"/>
                </a:solidFill>
              </a:endParaRPr>
            </a:p>
          </p:txBody>
        </p:sp>
        <p:sp>
          <p:nvSpPr>
            <p:cNvPr id="103" name="Google Shape;103;p14"/>
            <p:cNvSpPr/>
            <p:nvPr/>
          </p:nvSpPr>
          <p:spPr>
            <a:xfrm>
              <a:off x="381000" y="8477250"/>
              <a:ext cx="7048500" cy="952500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14"/>
            <p:cNvSpPr txBox="1"/>
            <p:nvPr/>
          </p:nvSpPr>
          <p:spPr>
            <a:xfrm>
              <a:off x="571500" y="8620125"/>
              <a:ext cx="6667500" cy="666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750"/>
                </a:spcAft>
                <a:buNone/>
              </a:pPr>
              <a:r>
                <a:rPr lang="en-US" sz="1800">
                  <a:solidFill>
                    <a:srgbClr val="333333"/>
                  </a:solidFill>
                </a:rPr>
                <a:t>Explicar o propósito principal e os objetivos específicos do estudo realizado.</a:t>
              </a:r>
              <a:endParaRPr sz="1800">
                <a:solidFill>
                  <a:srgbClr val="333333"/>
                </a:solidFill>
              </a:endParaRPr>
            </a:p>
          </p:txBody>
        </p:sp>
      </p:grpSp>
      <p:grpSp>
        <p:nvGrpSpPr>
          <p:cNvPr id="105" name="Google Shape;105;p14"/>
          <p:cNvGrpSpPr/>
          <p:nvPr/>
        </p:nvGrpSpPr>
        <p:grpSpPr>
          <a:xfrm>
            <a:off x="381000" y="9715500"/>
            <a:ext cx="7048500" cy="4572000"/>
            <a:chOff x="381000" y="9715500"/>
            <a:chExt cx="7048500" cy="4572000"/>
          </a:xfrm>
        </p:grpSpPr>
        <p:sp>
          <p:nvSpPr>
            <p:cNvPr id="106" name="Google Shape;106;p14"/>
            <p:cNvSpPr/>
            <p:nvPr/>
          </p:nvSpPr>
          <p:spPr>
            <a:xfrm>
              <a:off x="381000" y="9715500"/>
              <a:ext cx="7048500" cy="57150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4"/>
            <p:cNvSpPr txBox="1"/>
            <p:nvPr/>
          </p:nvSpPr>
          <p:spPr>
            <a:xfrm>
              <a:off x="381000" y="9715500"/>
              <a:ext cx="7048500" cy="57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FFFFFF"/>
                  </a:solidFill>
                </a:rPr>
                <a:t>METODOLOGIA</a:t>
              </a:r>
              <a:endParaRPr sz="2800">
                <a:solidFill>
                  <a:srgbClr val="FFFFFF"/>
                </a:solidFill>
              </a:endParaRPr>
            </a:p>
          </p:txBody>
        </p:sp>
        <p:sp>
          <p:nvSpPr>
            <p:cNvPr id="108" name="Google Shape;108;p14"/>
            <p:cNvSpPr/>
            <p:nvPr/>
          </p:nvSpPr>
          <p:spPr>
            <a:xfrm>
              <a:off x="381000" y="10287000"/>
              <a:ext cx="7048500" cy="4000500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4"/>
            <p:cNvSpPr txBox="1"/>
            <p:nvPr/>
          </p:nvSpPr>
          <p:spPr>
            <a:xfrm>
              <a:off x="571500" y="10477500"/>
              <a:ext cx="6667500" cy="361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333333"/>
                  </a:solidFill>
                </a:rPr>
                <a:t>Descreva a estratégia de pesquisa e a lógica da abordagem escolhida:</a:t>
              </a:r>
              <a:endParaRPr sz="1800">
                <a:solidFill>
                  <a:srgbClr val="333333"/>
                </a:solidFill>
              </a:endParaRPr>
            </a:p>
            <a:p>
              <a:pPr indent="-342900" lvl="0" marL="457200" rtl="0" algn="l">
                <a:spcBef>
                  <a:spcPts val="750"/>
                </a:spcBef>
                <a:spcAft>
                  <a:spcPts val="0"/>
                </a:spcAft>
                <a:buClr>
                  <a:srgbClr val="333333"/>
                </a:buClr>
                <a:buSzPts val="1800"/>
                <a:buChar char="●"/>
              </a:pPr>
              <a:r>
                <a:rPr lang="en-US" sz="1800">
                  <a:solidFill>
                    <a:srgbClr val="333333"/>
                  </a:solidFill>
                </a:rPr>
                <a:t>Participantes/Amostra- n° do CEP</a:t>
              </a:r>
              <a:endParaRPr sz="1800">
                <a:solidFill>
                  <a:srgbClr val="333333"/>
                </a:solidFill>
              </a:endParaRPr>
            </a:p>
            <a:p>
              <a:pPr indent="-342900" lvl="0" marL="457200" rtl="0" algn="l">
                <a:spcBef>
                  <a:spcPts val="0"/>
                </a:spcBef>
                <a:spcAft>
                  <a:spcPts val="0"/>
                </a:spcAft>
                <a:buClr>
                  <a:srgbClr val="333333"/>
                </a:buClr>
                <a:buSzPts val="1800"/>
                <a:buChar char="●"/>
              </a:pPr>
              <a:r>
                <a:rPr lang="en-US" sz="1800">
                  <a:solidFill>
                    <a:srgbClr val="333333"/>
                  </a:solidFill>
                </a:rPr>
                <a:t>Materiais/Instrumentos</a:t>
              </a:r>
              <a:endParaRPr sz="1800">
                <a:solidFill>
                  <a:srgbClr val="333333"/>
                </a:solidFill>
              </a:endParaRPr>
            </a:p>
            <a:p>
              <a:pPr indent="-342900" lvl="0" marL="457200" rtl="0" algn="l">
                <a:spcBef>
                  <a:spcPts val="0"/>
                </a:spcBef>
                <a:spcAft>
                  <a:spcPts val="0"/>
                </a:spcAft>
                <a:buClr>
                  <a:srgbClr val="333333"/>
                </a:buClr>
                <a:buSzPts val="1800"/>
                <a:buChar char="●"/>
              </a:pPr>
              <a:r>
                <a:rPr lang="en-US" sz="1800">
                  <a:solidFill>
                    <a:srgbClr val="333333"/>
                  </a:solidFill>
                </a:rPr>
                <a:t>Procedimento</a:t>
              </a:r>
              <a:endParaRPr sz="1800">
                <a:solidFill>
                  <a:srgbClr val="333333"/>
                </a:solidFill>
              </a:endParaRPr>
            </a:p>
            <a:p>
              <a:pPr indent="-342900" lvl="0" marL="457200" rtl="0" algn="l">
                <a:spcBef>
                  <a:spcPts val="0"/>
                </a:spcBef>
                <a:spcAft>
                  <a:spcPts val="0"/>
                </a:spcAft>
                <a:buClr>
                  <a:srgbClr val="333333"/>
                </a:buClr>
                <a:buSzPts val="1800"/>
                <a:buChar char="●"/>
              </a:pPr>
              <a:r>
                <a:rPr lang="en-US" sz="1800">
                  <a:solidFill>
                    <a:srgbClr val="333333"/>
                  </a:solidFill>
                </a:rPr>
                <a:t>Análise de Dados</a:t>
              </a:r>
              <a:endParaRPr sz="1800">
                <a:solidFill>
                  <a:srgbClr val="333333"/>
                </a:solidFill>
              </a:endParaRPr>
            </a:p>
          </p:txBody>
        </p:sp>
      </p:grpSp>
      <p:grpSp>
        <p:nvGrpSpPr>
          <p:cNvPr id="110" name="Google Shape;110;p14"/>
          <p:cNvGrpSpPr/>
          <p:nvPr/>
        </p:nvGrpSpPr>
        <p:grpSpPr>
          <a:xfrm>
            <a:off x="7686675" y="3905250"/>
            <a:ext cx="7048500" cy="10382400"/>
            <a:chOff x="7686675" y="3905250"/>
            <a:chExt cx="7048500" cy="10382400"/>
          </a:xfrm>
        </p:grpSpPr>
        <p:sp>
          <p:nvSpPr>
            <p:cNvPr id="111" name="Google Shape;111;p14"/>
            <p:cNvSpPr/>
            <p:nvPr/>
          </p:nvSpPr>
          <p:spPr>
            <a:xfrm>
              <a:off x="7686675" y="3905250"/>
              <a:ext cx="7048500" cy="57150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4"/>
            <p:cNvSpPr txBox="1"/>
            <p:nvPr/>
          </p:nvSpPr>
          <p:spPr>
            <a:xfrm>
              <a:off x="7686675" y="3905250"/>
              <a:ext cx="7048500" cy="57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FFFFFF"/>
                  </a:solidFill>
                </a:rPr>
                <a:t>RESULTADOS</a:t>
              </a:r>
              <a:endParaRPr sz="2800">
                <a:solidFill>
                  <a:srgbClr val="FFFFFF"/>
                </a:solidFill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7686675" y="4476750"/>
              <a:ext cx="7048500" cy="9810900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4"/>
            <p:cNvSpPr txBox="1"/>
            <p:nvPr/>
          </p:nvSpPr>
          <p:spPr>
            <a:xfrm>
              <a:off x="7877175" y="4667250"/>
              <a:ext cx="6667500" cy="1714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750"/>
                </a:spcAft>
                <a:buNone/>
              </a:pPr>
              <a:r>
                <a:rPr lang="en-US" sz="1800">
                  <a:solidFill>
                    <a:srgbClr val="333333"/>
                  </a:solidFill>
                </a:rPr>
                <a:t>Apresentação clara e concisa utilizando tabelas e gráficos. O texto deve resumir as descobertas mais significativas ilustradas visualmente.</a:t>
              </a:r>
              <a:endParaRPr sz="1800">
                <a:solidFill>
                  <a:srgbClr val="333333"/>
                </a:solidFill>
              </a:endParaRPr>
            </a:p>
          </p:txBody>
        </p:sp>
        <p:sp>
          <p:nvSpPr>
            <p:cNvPr id="115" name="Google Shape;115;p14"/>
            <p:cNvSpPr txBox="1"/>
            <p:nvPr/>
          </p:nvSpPr>
          <p:spPr>
            <a:xfrm>
              <a:off x="7877175" y="6477000"/>
              <a:ext cx="6667500" cy="28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0C3F6A"/>
                  </a:solidFill>
                </a:rPr>
                <a:t>Tabela 1. Dados Comparativos</a:t>
              </a:r>
              <a:endParaRPr b="1" sz="1800">
                <a:solidFill>
                  <a:srgbClr val="0C3F6A"/>
                </a:solidFill>
              </a:endParaRPr>
            </a:p>
          </p:txBody>
        </p:sp>
        <p:pic>
          <p:nvPicPr>
            <p:cNvPr id="116" name="Google Shape;116;p14"/>
            <p:cNvPicPr preferRelativeResize="0"/>
            <p:nvPr/>
          </p:nvPicPr>
          <p:blipFill rotWithShape="1">
            <a:blip r:embed="rId6">
              <a:alphaModFix/>
            </a:blip>
            <a:srcRect b="1569" l="0" r="0" t="1560"/>
            <a:stretch/>
          </p:blipFill>
          <p:spPr>
            <a:xfrm>
              <a:off x="7877175" y="6858000"/>
              <a:ext cx="6667500" cy="3810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7" name="Google Shape;117;p14"/>
            <p:cNvSpPr txBox="1"/>
            <p:nvPr/>
          </p:nvSpPr>
          <p:spPr>
            <a:xfrm>
              <a:off x="7877175" y="10858500"/>
              <a:ext cx="6667500" cy="28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0C3F6A"/>
                  </a:solidFill>
                </a:rPr>
                <a:t>Figura 1. Representação Visual</a:t>
              </a:r>
              <a:endParaRPr b="1" sz="1800">
                <a:solidFill>
                  <a:srgbClr val="0C3F6A"/>
                </a:solidFill>
              </a:endParaRPr>
            </a:p>
          </p:txBody>
        </p:sp>
        <p:pic>
          <p:nvPicPr>
            <p:cNvPr id="118" name="Google Shape;118;p14"/>
            <p:cNvPicPr preferRelativeResize="0"/>
            <p:nvPr/>
          </p:nvPicPr>
          <p:blipFill rotWithShape="1">
            <a:blip r:embed="rId7">
              <a:alphaModFix/>
            </a:blip>
            <a:srcRect b="0" l="15503" r="15503" t="0"/>
            <a:stretch/>
          </p:blipFill>
          <p:spPr>
            <a:xfrm>
              <a:off x="7877175" y="11239500"/>
              <a:ext cx="6667500" cy="28575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9" name="Google Shape;119;p14"/>
          <p:cNvGrpSpPr/>
          <p:nvPr/>
        </p:nvGrpSpPr>
        <p:grpSpPr>
          <a:xfrm>
            <a:off x="381000" y="14573250"/>
            <a:ext cx="14354100" cy="2857500"/>
            <a:chOff x="381000" y="14573250"/>
            <a:chExt cx="14354100" cy="2857500"/>
          </a:xfrm>
        </p:grpSpPr>
        <p:sp>
          <p:nvSpPr>
            <p:cNvPr id="120" name="Google Shape;120;p14"/>
            <p:cNvSpPr/>
            <p:nvPr/>
          </p:nvSpPr>
          <p:spPr>
            <a:xfrm>
              <a:off x="381000" y="14573250"/>
              <a:ext cx="14354100" cy="57150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4"/>
            <p:cNvSpPr txBox="1"/>
            <p:nvPr/>
          </p:nvSpPr>
          <p:spPr>
            <a:xfrm>
              <a:off x="381000" y="14573250"/>
              <a:ext cx="14354100" cy="57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FFFFFF"/>
                  </a:solidFill>
                </a:rPr>
                <a:t>CONCLUSÃO</a:t>
              </a:r>
              <a:endParaRPr sz="2800">
                <a:solidFill>
                  <a:srgbClr val="FFFFFF"/>
                </a:solidFill>
              </a:endParaRPr>
            </a:p>
          </p:txBody>
        </p:sp>
        <p:sp>
          <p:nvSpPr>
            <p:cNvPr id="122" name="Google Shape;122;p14"/>
            <p:cNvSpPr/>
            <p:nvPr/>
          </p:nvSpPr>
          <p:spPr>
            <a:xfrm>
              <a:off x="381000" y="15144750"/>
              <a:ext cx="14354100" cy="2286000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4"/>
            <p:cNvSpPr txBox="1"/>
            <p:nvPr/>
          </p:nvSpPr>
          <p:spPr>
            <a:xfrm>
              <a:off x="666750" y="15430500"/>
              <a:ext cx="13782600" cy="1714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750"/>
                </a:spcAft>
                <a:buNone/>
              </a:pPr>
              <a:r>
                <a:rPr lang="en-US" sz="1800">
                  <a:solidFill>
                    <a:srgbClr val="333333"/>
                  </a:solidFill>
                </a:rPr>
                <a:t>Sintetize as principais descobertas ou contribuições da pesquisa. Reitere brevemente a questão central e a resposta obtida, enfatizando os resultados mais relevantes para a área de estudo.</a:t>
              </a:r>
              <a:endParaRPr sz="1800">
                <a:solidFill>
                  <a:srgbClr val="333333"/>
                </a:solidFill>
              </a:endParaRPr>
            </a:p>
          </p:txBody>
        </p:sp>
      </p:grpSp>
      <p:grpSp>
        <p:nvGrpSpPr>
          <p:cNvPr id="124" name="Google Shape;124;p14"/>
          <p:cNvGrpSpPr/>
          <p:nvPr/>
        </p:nvGrpSpPr>
        <p:grpSpPr>
          <a:xfrm>
            <a:off x="381000" y="17716500"/>
            <a:ext cx="14354175" cy="3238500"/>
            <a:chOff x="381000" y="17716500"/>
            <a:chExt cx="14354175" cy="3238500"/>
          </a:xfrm>
        </p:grpSpPr>
        <p:sp>
          <p:nvSpPr>
            <p:cNvPr id="125" name="Google Shape;125;p14"/>
            <p:cNvSpPr/>
            <p:nvPr/>
          </p:nvSpPr>
          <p:spPr>
            <a:xfrm>
              <a:off x="381000" y="17716500"/>
              <a:ext cx="6724800" cy="57150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4"/>
            <p:cNvSpPr txBox="1"/>
            <p:nvPr/>
          </p:nvSpPr>
          <p:spPr>
            <a:xfrm>
              <a:off x="381000" y="17716500"/>
              <a:ext cx="7115100" cy="57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FFFFFF"/>
                  </a:solidFill>
                </a:rPr>
                <a:t>AGRADECIMENTOS</a:t>
              </a:r>
              <a:endParaRPr sz="2800">
                <a:solidFill>
                  <a:srgbClr val="FFFFFF"/>
                </a:solidFill>
              </a:endParaRPr>
            </a:p>
          </p:txBody>
        </p:sp>
        <p:sp>
          <p:nvSpPr>
            <p:cNvPr id="127" name="Google Shape;127;p14"/>
            <p:cNvSpPr/>
            <p:nvPr/>
          </p:nvSpPr>
          <p:spPr>
            <a:xfrm>
              <a:off x="381000" y="18288000"/>
              <a:ext cx="7048500" cy="2667000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14"/>
            <p:cNvSpPr txBox="1"/>
            <p:nvPr/>
          </p:nvSpPr>
          <p:spPr>
            <a:xfrm>
              <a:off x="571500" y="18478500"/>
              <a:ext cx="6667500" cy="88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750"/>
                </a:spcAft>
                <a:buNone/>
              </a:pPr>
              <a:r>
                <a:rPr lang="en-US" sz="1800">
                  <a:solidFill>
                    <a:srgbClr val="333333"/>
                  </a:solidFill>
                </a:rPr>
                <a:t>Espaço destinado aos agradecimentos a instituições de fomento, colaboradores e parceiros. Ou declaração de conflito de interesse. </a:t>
              </a:r>
              <a:endParaRPr sz="1800">
                <a:solidFill>
                  <a:srgbClr val="333333"/>
                </a:solidFill>
              </a:endParaRPr>
            </a:p>
          </p:txBody>
        </p:sp>
        <p:sp>
          <p:nvSpPr>
            <p:cNvPr id="129" name="Google Shape;129;p14"/>
            <p:cNvSpPr/>
            <p:nvPr/>
          </p:nvSpPr>
          <p:spPr>
            <a:xfrm>
              <a:off x="7686675" y="17716500"/>
              <a:ext cx="7048500" cy="57150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14"/>
            <p:cNvSpPr txBox="1"/>
            <p:nvPr/>
          </p:nvSpPr>
          <p:spPr>
            <a:xfrm>
              <a:off x="7686675" y="17716500"/>
              <a:ext cx="7048500" cy="57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FFFFFF"/>
                  </a:solidFill>
                </a:rPr>
                <a:t>REFERÊNCIAS</a:t>
              </a:r>
              <a:endParaRPr sz="2800">
                <a:solidFill>
                  <a:srgbClr val="FFFFFF"/>
                </a:solidFill>
              </a:endParaRPr>
            </a:p>
          </p:txBody>
        </p:sp>
        <p:sp>
          <p:nvSpPr>
            <p:cNvPr id="131" name="Google Shape;131;p14"/>
            <p:cNvSpPr/>
            <p:nvPr/>
          </p:nvSpPr>
          <p:spPr>
            <a:xfrm>
              <a:off x="7686675" y="18288000"/>
              <a:ext cx="7048500" cy="2667000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4"/>
            <p:cNvSpPr txBox="1"/>
            <p:nvPr/>
          </p:nvSpPr>
          <p:spPr>
            <a:xfrm>
              <a:off x="7877175" y="18478500"/>
              <a:ext cx="6667500" cy="2286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333333"/>
                  </a:solidFill>
                </a:rPr>
                <a:t>• Referência 1 (máx. 3 linhas)</a:t>
              </a:r>
              <a:endParaRPr sz="1800">
                <a:solidFill>
                  <a:srgbClr val="333333"/>
                </a:solidFill>
              </a:endParaRPr>
            </a:p>
            <a:p>
              <a:pPr indent="0" lvl="0" marL="0" rtl="0" algn="l">
                <a:spcBef>
                  <a:spcPts val="75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333333"/>
                  </a:solidFill>
                </a:rPr>
                <a:t>• Referência 2 (máx. 3 linhas)</a:t>
              </a:r>
              <a:endParaRPr sz="1800">
                <a:solidFill>
                  <a:srgbClr val="333333"/>
                </a:solidFill>
              </a:endParaRPr>
            </a:p>
            <a:p>
              <a:pPr indent="0" lvl="0" marL="0" rtl="0" algn="l">
                <a:spcBef>
                  <a:spcPts val="750"/>
                </a:spcBef>
                <a:spcAft>
                  <a:spcPts val="750"/>
                </a:spcAft>
                <a:buNone/>
              </a:pPr>
              <a:r>
                <a:rPr lang="en-US" sz="1800">
                  <a:solidFill>
                    <a:srgbClr val="333333"/>
                  </a:solidFill>
                </a:rPr>
                <a:t>• Referência 3 (máx. 3 linhas)</a:t>
              </a:r>
              <a:endParaRPr sz="1800">
                <a:solidFill>
                  <a:srgbClr val="333333"/>
                </a:solidFill>
              </a:endParaRPr>
            </a:p>
          </p:txBody>
        </p:sp>
      </p:grpSp>
      <p:sp>
        <p:nvSpPr>
          <p:cNvPr id="133" name="Google Shape;133;p14"/>
          <p:cNvSpPr txBox="1"/>
          <p:nvPr/>
        </p:nvSpPr>
        <p:spPr>
          <a:xfrm>
            <a:off x="7686675" y="19535775"/>
            <a:ext cx="7048500" cy="8382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</a:rPr>
              <a:t>DECLARAÇÃO DE USO DA INTELIGÊNCIA ARTIFICIAL (IA)</a:t>
            </a:r>
            <a:endParaRPr sz="2400">
              <a:solidFill>
                <a:srgbClr val="FFFFFF"/>
              </a:solidFill>
            </a:endParaRPr>
          </a:p>
        </p:txBody>
      </p:sp>
      <p:sp>
        <p:nvSpPr>
          <p:cNvPr id="134" name="Google Shape;134;p14"/>
          <p:cNvSpPr txBox="1"/>
          <p:nvPr/>
        </p:nvSpPr>
        <p:spPr>
          <a:xfrm>
            <a:off x="7686675" y="20434300"/>
            <a:ext cx="6896100" cy="5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750"/>
              </a:spcAft>
              <a:buNone/>
            </a:pPr>
            <a:r>
              <a:rPr lang="en-US" sz="1800">
                <a:solidFill>
                  <a:srgbClr val="333333"/>
                </a:solidFill>
              </a:rPr>
              <a:t>Espaço destinado a declaração do uso de IA. Qual a </a:t>
            </a:r>
            <a:r>
              <a:rPr lang="en-US" sz="1800">
                <a:solidFill>
                  <a:srgbClr val="333333"/>
                </a:solidFill>
              </a:rPr>
              <a:t>ferramenta? E</a:t>
            </a:r>
            <a:r>
              <a:rPr lang="en-US" sz="1800">
                <a:solidFill>
                  <a:srgbClr val="333333"/>
                </a:solidFill>
              </a:rPr>
              <a:t> para que ela foi utilizada. (se houver)</a:t>
            </a:r>
            <a:endParaRPr sz="1800">
              <a:solidFill>
                <a:srgbClr val="33333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